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2" r:id="rId3"/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howGuides="1">
      <p:cViewPr varScale="1">
        <p:scale>
          <a:sx n="67" d="100"/>
          <a:sy n="67" d="100"/>
        </p:scale>
        <p:origin x="66" y="34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4D88-CA51-4C0B-A3A3-E1512289D4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E3A78-2103-4D0B-88F1-BC380F011E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C0AD8-6B65-43E7-AD1E-9C3E79875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CC464-15AA-4B0A-8494-662154CAE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B74F9-65B2-4FB1-BF9A-0BCED1844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14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4AC99-7F59-4F37-8633-CDED480A5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E854C5-DA8F-489C-B1F1-C5619B629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182F0-BC89-45A8-A7C3-17EEC12A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55A0D-8741-4CE7-95F1-96DECABFC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BA686-D553-42E0-80EE-F9476385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58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D1EACC-B2A6-41BF-90B3-03A0AC0776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78AF3-6D8C-492D-9EC2-BCEF077E7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13739-D600-47AD-A07B-FDA754D34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4B250-7E7F-4589-8A75-C1E93A810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E9230-FA8C-469F-9D3A-FFC4581CC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67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3EAF4-2C1A-4280-B731-B9174C7CB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7AC8C-4E33-4865-AF66-7C99D1A155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1A5C0-DC14-4FFA-8DA3-D23D41451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5185E-8F5A-4BB3-8E34-E129549FA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56E76-DC16-46CD-9AFA-D6C55878F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457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9474A-A09F-47C8-AD3C-5A83AE9B2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3D2F26-DF8A-49BB-ADD0-9588EDEED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EE15F-987B-4995-B50A-BC84CA058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409AF-697D-4920-9FB6-EA77E2690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A691B-66C0-4483-A3D0-D1A959A8B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18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FDAE8-1B6B-484B-ABBA-891B0F9AF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1A5B9-FC7F-43C8-B99D-48911EFA3A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8BD94E-F26A-4F7C-B8E0-A965A1F79C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D180C3-6F41-4309-B0E2-248741BC4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1E0B58-BBDD-4620-9147-6E8D3A68B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878E9-6389-439E-B0CA-E85233B91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560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3CB1E-0998-48B5-9B93-901347C3A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8D85C5-42C9-4407-9B64-279E84354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300B14-AA16-4886-8ADC-340B66241F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EA0D48-9BD7-4A09-8B11-6E0EA6FB42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2C4DC0-BD46-4F17-83AC-71734EF34C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71C3BB-7736-4223-8AEC-EAB3AFDB2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6294C7-49F1-4F35-87E6-2A53204B9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3377CB-D41D-4563-A6FF-8887861A0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83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975D8-AD12-41CE-8D34-90658D601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5C283-9E67-499F-9D93-C5A2E14B8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ED5184-52D8-4EA4-A904-A14AAD842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A55574-9A71-48DF-AE1D-2EA13FBC1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249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4AC838-8A07-47F5-A163-C7DA05759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962F95-7FEC-414F-9617-577F3E860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B8635-C657-428D-BF6B-2EC68DED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657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25798-3C92-45DB-B1DB-457BAF328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312D2-62BC-4E16-A71B-4F5310772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6D8D3C-C335-4B40-ADD6-E3E7E2E3C6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36D6BF-B241-46CD-9CF0-D6F854EDB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A07AA7-D1B7-4593-92B0-8090AC4B9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67F469-E422-493F-A7AD-D98DE8A47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62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26AF3-22DF-4AA4-A8AA-58865BBE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76EF0C-4A9B-414B-ACE9-960F9A5BC4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66CB96-F03A-4DB3-B5D4-82D612BE8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4CE599-74DF-4156-981C-5CC460DDC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8CA3C1-2300-4543-9EFB-E0E849F7A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B5FC9-F931-4756-8AF3-9CB357A96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40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4EE01E-9DA5-4149-BF69-3A1BA12D9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071D7-4DCC-40A7-9D80-BC170FABA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5F852-B9BD-4F11-BE9C-511E18124D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BFBBE-664C-4727-9D69-0C05DBE3A488}" type="datetimeFigureOut">
              <a:rPr lang="en-US" smtClean="0"/>
              <a:t>04-Aug-22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6833A-40A3-4871-93D6-8515C6762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78C27-39C5-4381-BA97-C204E332E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C812C-F560-4534-8258-9CD16C85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63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1D23E02-8118-43F6-949C-DFDDD73FDA5F}"/>
              </a:ext>
            </a:extLst>
          </p:cNvPr>
          <p:cNvSpPr txBox="1"/>
          <p:nvPr/>
        </p:nvSpPr>
        <p:spPr>
          <a:xfrm>
            <a:off x="5105400" y="1219200"/>
            <a:ext cx="48104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rgbClr val="92D050"/>
                </a:solidFill>
                <a:latin typeface="Harlow Solid Italic" panose="04030604020F02020D02" pitchFamily="82" charset="0"/>
              </a:rPr>
              <a:t>WD11P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A3F25D-0882-4E67-9161-EBE80D33D8A9}"/>
              </a:ext>
            </a:extLst>
          </p:cNvPr>
          <p:cNvSpPr txBox="1"/>
          <p:nvPr/>
        </p:nvSpPr>
        <p:spPr>
          <a:xfrm>
            <a:off x="5413667" y="2637848"/>
            <a:ext cx="47209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92D050"/>
                </a:solidFill>
                <a:latin typeface="Harlow Solid Italic" panose="04030604020F02020D02" pitchFamily="82" charset="0"/>
              </a:rPr>
              <a:t>GROUP 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426DBF-D576-40BA-A54D-7E7E9EDA9D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063034"/>
            <a:ext cx="8684581" cy="57897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2DA3EF-DE8E-4FE6-8117-7C7B2B9898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41" r="50000" b="-1"/>
          <a:stretch/>
        </p:blipFill>
        <p:spPr>
          <a:xfrm>
            <a:off x="-1" y="-76199"/>
            <a:ext cx="6096001" cy="692895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D07A57-7836-4FAD-9BC4-2D3363E5F1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-549"/>
          <a:stretch/>
        </p:blipFill>
        <p:spPr>
          <a:xfrm>
            <a:off x="6095999" y="-76199"/>
            <a:ext cx="6096001" cy="6934199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2F05AF33-9787-46EB-A89A-9DA77B1EFC02}"/>
              </a:ext>
            </a:extLst>
          </p:cNvPr>
          <p:cNvSpPr/>
          <p:nvPr/>
        </p:nvSpPr>
        <p:spPr>
          <a:xfrm>
            <a:off x="5105400" y="5712378"/>
            <a:ext cx="2057400" cy="7620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49537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9C37818-9562-4E18-8AB9-F9101BC33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48400" y="76200"/>
            <a:ext cx="6381750" cy="3543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E50D789-0836-4382-89A4-885D7EE794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600" y="807476"/>
            <a:ext cx="2827265" cy="281202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D013585-03CD-4A2A-A0C0-6F38D87A54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95" y="267095"/>
            <a:ext cx="9523809" cy="63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79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38 0.28519 L 0.0138 0.28519 C 0.0875 0.25602 0.01523 0.28334 0.22083 0.28334 L 0.32474 0.28149 C 0.35078 0.27524 0.33932 0.27732 0.35872 0.27431 C 0.37083 0.26575 0.36107 0.27176 0.38581 0.26899 C 0.38971 0.26875 0.39375 0.26783 0.39779 0.26737 C 0.40469 0.26459 0.40768 0.26274 0.41471 0.26204 C 0.42174 0.26112 0.42877 0.26088 0.43581 0.26019 C 0.4444 0.25926 0.45312 0.25787 0.46172 0.25672 C 0.46445 0.25625 0.46706 0.25533 0.46979 0.25487 L 0.47877 0.25301 C 0.48008 0.25255 0.48138 0.25162 0.48281 0.25139 C 0.48802 0.24977 0.49349 0.24954 0.4987 0.24769 C 0.50039 0.24723 0.50208 0.24653 0.50377 0.24584 C 0.50846 0.24468 0.51771 0.24237 0.51771 0.24237 C 0.5237 0.23889 0.52174 0.23959 0.53177 0.23889 C 0.54414 0.23797 0.55638 0.23774 0.56875 0.23704 L 0.62279 0.23357 C 0.66849 0.22616 0.61862 0.23357 0.73476 0.23357 C 0.73906 0.23357 0.74336 0.23218 0.74779 0.23172 C 0.74909 0.23149 0.75039 0.23172 0.75182 0.23172 " pathEditMode="relative" ptsTypes="AAAAAAAAAAAAAAAAAAAA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443 0.18032 L -0.10443 0.18032 C -0.10847 0.17754 -0.11237 0.17361 -0.11654 0.17152 C -0.11823 0.1706 -0.13737 0.16805 -0.1375 0.16805 C -0.15248 0.16851 -0.16745 0.16828 -0.18243 0.16967 C -0.19571 0.17083 -0.19375 0.17245 -0.20248 0.175 C -0.20925 0.17708 -0.21042 0.17685 -0.21745 0.1787 C -0.21954 0.17916 -0.22149 0.17962 -0.22344 0.18032 C -0.22448 0.18078 -0.2254 0.18194 -0.22644 0.18217 C -0.23112 0.1831 -0.23581 0.18333 -0.2405 0.18402 C -0.24245 0.18449 -0.24454 0.18449 -0.24649 0.18564 C -0.24766 0.18634 -0.24831 0.18888 -0.24948 0.18935 C -0.25313 0.19074 -0.25678 0.1905 -0.26042 0.1912 C -0.35248 0.18449 -0.24454 0.19166 -0.47344 0.1875 C -0.47579 0.1875 -0.47813 0.18634 -0.48047 0.18564 C -0.49076 0.18263 -0.47982 0.18518 -0.49141 0.18217 C -0.50417 0.17893 -0.49675 0.18171 -0.51342 0.17685 C -0.53008 0.17199 -0.52149 0.1743 -0.53946 0.16967 L -0.6004 0.17152 " pathEditMode="relative" ptsTypes="AAAAAAAAAAAAAAAAAAA">
                                      <p:cBhvr>
                                        <p:cTn id="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3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0"/>
                            </p:stCondLst>
                            <p:childTnLst>
                              <p:par>
                                <p:cTn id="18" presetID="3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48686-B8B8-478C-ABCD-6E990AF3E5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3C049-E9F9-4F11-91DE-039E54844B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5D2A47-945C-42E0-AB5C-F570145FE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6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FCF052-666B-4D01-83C1-CDAD03CDA6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31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14AB11-F088-4BF7-B057-55A850334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08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6A8D8D-B6D4-45F1-B8AB-8AC2912BC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3D99C8-4FD0-4981-B69A-376320024B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13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1BC074-07FA-45D8-A5CE-AD9179977B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18" t="25376" b="14993"/>
          <a:stretch/>
        </p:blipFill>
        <p:spPr>
          <a:xfrm>
            <a:off x="3581400" y="72189"/>
            <a:ext cx="5486400" cy="67858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D99041-D3C0-4044-B9F9-BF1894AF1C64}"/>
              </a:ext>
            </a:extLst>
          </p:cNvPr>
          <p:cNvSpPr txBox="1"/>
          <p:nvPr/>
        </p:nvSpPr>
        <p:spPr>
          <a:xfrm>
            <a:off x="533400" y="2514600"/>
            <a:ext cx="3048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Bernard MT Condensed" panose="02050806060905020404" pitchFamily="18" charset="0"/>
              </a:rPr>
              <a:t>The Sitemap</a:t>
            </a:r>
          </a:p>
        </p:txBody>
      </p:sp>
    </p:spTree>
    <p:extLst>
      <p:ext uri="{BB962C8B-B14F-4D97-AF65-F5344CB8AC3E}">
        <p14:creationId xmlns:p14="http://schemas.microsoft.com/office/powerpoint/2010/main" val="1961267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Widescreen</PresentationFormat>
  <Paragraphs>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Bernard MT Condensed</vt:lpstr>
      <vt:lpstr>Calibri</vt:lpstr>
      <vt:lpstr>Calibri Light</vt:lpstr>
      <vt:lpstr>Harlow Solid Italic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</dc:creator>
  <cp:lastModifiedBy>PC</cp:lastModifiedBy>
  <cp:revision>8</cp:revision>
  <dcterms:created xsi:type="dcterms:W3CDTF">2022-07-30T08:24:17Z</dcterms:created>
  <dcterms:modified xsi:type="dcterms:W3CDTF">2022-08-04T04:00:22Z</dcterms:modified>
</cp:coreProperties>
</file>

<file path=docProps/thumbnail.jpeg>
</file>